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43891200" cy="3291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var_Poster_Title_Author"/>
          <p:cNvSpPr txBox="1"/>
          <p:nvPr/>
        </p:nvSpPr>
        <p:spPr>
          <a:xfrm>
            <a:off x="0" y="0"/>
            <a:ext cx="43891200" cy="3291840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3" name="var_Introduction"/>
          <p:cNvSpPr txBox="1"/>
          <p:nvPr/>
        </p:nvSpPr>
        <p:spPr>
          <a:xfrm>
            <a:off x="0" y="3291840"/>
            <a:ext cx="20981352" cy="8899973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4" name="var_Body_Mind_Connection"/>
          <p:cNvSpPr txBox="1"/>
          <p:nvPr/>
        </p:nvSpPr>
        <p:spPr>
          <a:xfrm>
            <a:off x="0" y="12191813"/>
            <a:ext cx="20981352" cy="10952833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5" name="var_Kidneys_Function"/>
          <p:cNvSpPr txBox="1"/>
          <p:nvPr/>
        </p:nvSpPr>
        <p:spPr>
          <a:xfrm>
            <a:off x="20981352" y="3291840"/>
            <a:ext cx="22909847" cy="10030851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6" name="var_Biblical_Conceptions"/>
          <p:cNvSpPr txBox="1"/>
          <p:nvPr/>
        </p:nvSpPr>
        <p:spPr>
          <a:xfrm>
            <a:off x="20981352" y="13322691"/>
            <a:ext cx="22909847" cy="9821956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7" name="var_Spiritual_Instruction"/>
          <p:cNvSpPr txBox="1"/>
          <p:nvPr/>
        </p:nvSpPr>
        <p:spPr>
          <a:xfrm>
            <a:off x="0" y="23144647"/>
            <a:ext cx="22924907" cy="9773752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8" name="var_Knowledge_Wisdom"/>
          <p:cNvSpPr txBox="1"/>
          <p:nvPr/>
        </p:nvSpPr>
        <p:spPr>
          <a:xfrm>
            <a:off x="22924907" y="23144647"/>
            <a:ext cx="20966292" cy="9773752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9" name="p_Poster_Title_Author__t0"/>
          <p:cNvSpPr txBox="1"/>
          <p:nvPr/>
        </p:nvSpPr>
        <p:spPr>
          <a:xfrm>
            <a:off x="109728" y="109728"/>
            <a:ext cx="43671744" cy="1365504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ctr">
              <a:defRPr sz="6000"/>
            </a:pPr>
            <a:r>
              <a:rPr b="1" i="0">
                <a:solidFill>
                  <a:srgbClr val="FFFFFF"/>
                </a:solidFill>
              </a:rPr>
              <a:t>The Instruction of the Kidneys (the Inward Parts)</a:t>
            </a:r>
          </a:p>
        </p:txBody>
      </p:sp>
      <p:sp>
        <p:nvSpPr>
          <p:cNvPr id="10" name="p_Poster_Title_Author__t1"/>
          <p:cNvSpPr txBox="1"/>
          <p:nvPr/>
        </p:nvSpPr>
        <p:spPr>
          <a:xfrm>
            <a:off x="109728" y="1475232"/>
            <a:ext cx="43671744" cy="1706879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ctr">
              <a:defRPr sz="3600"/>
            </a:pPr>
            <a:r>
              <a:rPr b="0" i="0">
                <a:solidFill>
                  <a:srgbClr val="FFFFFF"/>
                </a:solidFill>
              </a:rPr>
              <a:t>Gerard Feller¹</a:t>
            </a:r>
          </a:p>
          <a:p>
            <a:pPr algn="ctr">
              <a:defRPr sz="3600"/>
            </a:pPr>
            <a:r>
              <a:rPr b="0" i="0">
                <a:solidFill>
                  <a:srgbClr val="FFFFFF"/>
                </a:solidFill>
              </a:rPr>
              <a:t>¹Promise Magazine</a:t>
            </a:r>
          </a:p>
        </p:txBody>
      </p:sp>
      <p:sp>
        <p:nvSpPr>
          <p:cNvPr id="11" name="p_Introduction__t0"/>
          <p:cNvSpPr txBox="1"/>
          <p:nvPr/>
        </p:nvSpPr>
        <p:spPr>
          <a:xfrm>
            <a:off x="109728" y="3401568"/>
            <a:ext cx="20761896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Introduction</a:t>
            </a:r>
          </a:p>
        </p:txBody>
      </p:sp>
      <p:sp>
        <p:nvSpPr>
          <p:cNvPr id="12" name="p_Introduction__t1"/>
          <p:cNvSpPr txBox="1"/>
          <p:nvPr/>
        </p:nvSpPr>
        <p:spPr>
          <a:xfrm>
            <a:off x="109728" y="4572000"/>
            <a:ext cx="20761896" cy="751008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•God is the Creator of all things.</a:t>
            </a:r>
          </a:p>
          <a:p>
            <a:pPr algn="l">
              <a:defRPr sz="4800"/>
            </a:pPr>
            <a:r>
              <a:rPr b="0" i="0"/>
              <a:t>•Everything created by Him has a purpose to glorify Himself.</a:t>
            </a:r>
          </a:p>
          <a:p>
            <a:pPr algn="l">
              <a:defRPr sz="4800"/>
            </a:pPr>
            <a:r>
              <a:rPr b="0" i="0"/>
              <a:t>•Focus on the 'instruction of the kidneys (inward parts)'.</a:t>
            </a:r>
          </a:p>
          <a:p>
            <a:pPr algn="l">
              <a:defRPr sz="4800"/>
            </a:pPr>
            <a:r>
              <a:rPr b="0" i="0"/>
              <a:t>•Explores the spiritual significance of kidneys in the Bible.</a:t>
            </a:r>
          </a:p>
        </p:txBody>
      </p:sp>
      <p:sp>
        <p:nvSpPr>
          <p:cNvPr id="13" name="p_Body_Mind_Connection__t0"/>
          <p:cNvSpPr txBox="1"/>
          <p:nvPr/>
        </p:nvSpPr>
        <p:spPr>
          <a:xfrm>
            <a:off x="109728" y="12301541"/>
            <a:ext cx="20761896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Body-Mind Connection</a:t>
            </a:r>
          </a:p>
        </p:txBody>
      </p:sp>
      <p:sp>
        <p:nvSpPr>
          <p:cNvPr id="14" name="p_Body_Mind_Connection__t1"/>
          <p:cNvSpPr txBox="1"/>
          <p:nvPr/>
        </p:nvSpPr>
        <p:spPr>
          <a:xfrm>
            <a:off x="109728" y="13471973"/>
            <a:ext cx="20761896" cy="956294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•The Bible uses kidneys as a metaphor for spiritual truths.</a:t>
            </a:r>
          </a:p>
          <a:p>
            <a:pPr algn="l">
              <a:defRPr sz="4800"/>
            </a:pPr>
            <a:r>
              <a:rPr b="0" i="0"/>
              <a:t>•Kidneys symbolize the deepest emotions and moral motives.</a:t>
            </a:r>
          </a:p>
          <a:p>
            <a:pPr algn="l">
              <a:defRPr sz="4800"/>
            </a:pPr>
            <a:r>
              <a:rPr b="0" i="0"/>
              <a:t>•These aspects are known only to God.</a:t>
            </a:r>
          </a:p>
          <a:p>
            <a:pPr algn="l">
              <a:defRPr sz="4800"/>
            </a:pPr>
            <a:r>
              <a:rPr b="0" i="0"/>
              <a:t>•Explores the spiritual implications of kidneys in the human body.</a:t>
            </a:r>
          </a:p>
        </p:txBody>
      </p:sp>
      <p:sp>
        <p:nvSpPr>
          <p:cNvPr id="15" name="p_Kidneys_Function__t0"/>
          <p:cNvSpPr txBox="1"/>
          <p:nvPr/>
        </p:nvSpPr>
        <p:spPr>
          <a:xfrm>
            <a:off x="21091080" y="3401568"/>
            <a:ext cx="22690391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Kidneys' Function</a:t>
            </a:r>
          </a:p>
        </p:txBody>
      </p:sp>
      <p:sp>
        <p:nvSpPr>
          <p:cNvPr id="16" name="p_Kidneys_Function__t1"/>
          <p:cNvSpPr txBox="1"/>
          <p:nvPr/>
        </p:nvSpPr>
        <p:spPr>
          <a:xfrm>
            <a:off x="21091080" y="4572000"/>
            <a:ext cx="22690391" cy="8640963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•Kidneys maintain homeostasis by regulating blood composition and pressure.</a:t>
            </a:r>
          </a:p>
          <a:p>
            <a:pPr algn="l">
              <a:defRPr sz="4800"/>
            </a:pPr>
            <a:r>
              <a:rPr b="0" i="0"/>
              <a:t>•They filter blood to remove waste products.</a:t>
            </a:r>
          </a:p>
          <a:p>
            <a:pPr algn="l">
              <a:defRPr sz="4800"/>
            </a:pPr>
            <a:r>
              <a:rPr b="0" i="0"/>
              <a:t>•Balance fluids and electrolytes efficiently.</a:t>
            </a:r>
          </a:p>
          <a:p>
            <a:pPr algn="l">
              <a:defRPr sz="4800"/>
            </a:pPr>
            <a:r>
              <a:rPr b="0" i="0"/>
              <a:t>•Anatomical and physiological aspects highlight their complex filtration system.</a:t>
            </a:r>
          </a:p>
        </p:txBody>
      </p:sp>
      <p:sp>
        <p:nvSpPr>
          <p:cNvPr id="17" name="p_Biblical_Conceptions__t0"/>
          <p:cNvSpPr txBox="1"/>
          <p:nvPr/>
        </p:nvSpPr>
        <p:spPr>
          <a:xfrm>
            <a:off x="21091080" y="13432419"/>
            <a:ext cx="22690391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Biblical Conceptions</a:t>
            </a:r>
          </a:p>
        </p:txBody>
      </p:sp>
      <p:sp>
        <p:nvSpPr>
          <p:cNvPr id="18" name="p_Biblical_Conceptions__t1"/>
          <p:cNvSpPr txBox="1"/>
          <p:nvPr/>
        </p:nvSpPr>
        <p:spPr>
          <a:xfrm>
            <a:off x="21091080" y="14602851"/>
            <a:ext cx="22690391" cy="8432068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•Kidneys symbolize innermost emotions and conscience in the Bible.</a:t>
            </a:r>
          </a:p>
          <a:p>
            <a:pPr algn="l">
              <a:defRPr sz="4800"/>
            </a:pPr>
            <a:r>
              <a:rPr b="0" i="0"/>
              <a:t>•Associated with purity and excellence.</a:t>
            </a:r>
          </a:p>
          <a:p>
            <a:pPr algn="l">
              <a:defRPr sz="4800"/>
            </a:pPr>
            <a:r>
              <a:rPr b="0" i="0"/>
              <a:t>•Frequently mentioned in offerings and sacrifices.</a:t>
            </a:r>
          </a:p>
          <a:p>
            <a:pPr algn="l">
              <a:defRPr sz="4800"/>
            </a:pPr>
            <a:r>
              <a:rPr b="0" i="0"/>
              <a:t>•Illustrates symbolic significance in spiritual and moral contexts.</a:t>
            </a:r>
          </a:p>
        </p:txBody>
      </p:sp>
      <p:sp>
        <p:nvSpPr>
          <p:cNvPr id="19" name="p_Spiritual_Instruction__t0"/>
          <p:cNvSpPr txBox="1"/>
          <p:nvPr/>
        </p:nvSpPr>
        <p:spPr>
          <a:xfrm>
            <a:off x="109728" y="23254375"/>
            <a:ext cx="22705451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Spiritual Instruction</a:t>
            </a:r>
          </a:p>
        </p:txBody>
      </p:sp>
      <p:sp>
        <p:nvSpPr>
          <p:cNvPr id="20" name="p_Spiritual_Instruction__t1"/>
          <p:cNvSpPr txBox="1"/>
          <p:nvPr/>
        </p:nvSpPr>
        <p:spPr>
          <a:xfrm>
            <a:off x="109728" y="24424807"/>
            <a:ext cx="22705451" cy="8383864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•Kidneys are compared to the spiritual process of purification.</a:t>
            </a:r>
          </a:p>
          <a:p>
            <a:pPr algn="l">
              <a:defRPr sz="4800"/>
            </a:pPr>
            <a:r>
              <a:rPr b="0" i="0"/>
              <a:t>•Kidneys filter blood, similar to how the Holy Spirit cleanses believers.</a:t>
            </a:r>
          </a:p>
          <a:p>
            <a:pPr algn="l">
              <a:defRPr sz="4800"/>
            </a:pPr>
            <a:r>
              <a:rPr b="0" i="0"/>
              <a:t>•The Holy Spirit guides believers towards spiritual maturity.</a:t>
            </a:r>
          </a:p>
          <a:p>
            <a:pPr algn="l">
              <a:defRPr sz="4800"/>
            </a:pPr>
            <a:r>
              <a:rPr b="0" i="0"/>
              <a:t>•Metaphorical parallels exist between kidney function and spiritual growth.</a:t>
            </a:r>
          </a:p>
        </p:txBody>
      </p:sp>
      <p:sp>
        <p:nvSpPr>
          <p:cNvPr id="21" name="p_Knowledge_Wisdom__t0"/>
          <p:cNvSpPr txBox="1"/>
          <p:nvPr/>
        </p:nvSpPr>
        <p:spPr>
          <a:xfrm>
            <a:off x="23034635" y="23254375"/>
            <a:ext cx="20746836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Knowledge &amp; Wisdom</a:t>
            </a:r>
          </a:p>
        </p:txBody>
      </p:sp>
      <p:sp>
        <p:nvSpPr>
          <p:cNvPr id="22" name="p_Knowledge_Wisdom__t1"/>
          <p:cNvSpPr txBox="1"/>
          <p:nvPr/>
        </p:nvSpPr>
        <p:spPr>
          <a:xfrm>
            <a:off x="23034635" y="24424807"/>
            <a:ext cx="20746836" cy="8383864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•True knowledge and wisdom stem from a deep relationship with God.</a:t>
            </a:r>
          </a:p>
          <a:p>
            <a:pPr algn="l">
              <a:defRPr sz="4800"/>
            </a:pPr>
            <a:r>
              <a:rPr b="0" i="0"/>
              <a:t>•Spiritual discernment is crucial for understanding God's will.</a:t>
            </a:r>
          </a:p>
          <a:p>
            <a:pPr algn="l">
              <a:defRPr sz="4800"/>
            </a:pPr>
            <a:r>
              <a:rPr b="0" i="0"/>
              <a:t>•The Holy Spirit enlightens believers to live according to God's guidance.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