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3067755" cy="794506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Body_Language"/>
          <p:cNvSpPr txBox="1"/>
          <p:nvPr/>
        </p:nvSpPr>
        <p:spPr>
          <a:xfrm>
            <a:off x="0" y="11236908"/>
            <a:ext cx="23067755" cy="719284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Public_Speaking"/>
          <p:cNvSpPr txBox="1"/>
          <p:nvPr/>
        </p:nvSpPr>
        <p:spPr>
          <a:xfrm>
            <a:off x="0" y="18429753"/>
            <a:ext cx="23067755" cy="715785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Delicate_Soul"/>
          <p:cNvSpPr txBox="1"/>
          <p:nvPr/>
        </p:nvSpPr>
        <p:spPr>
          <a:xfrm>
            <a:off x="23067755" y="3291840"/>
            <a:ext cx="20823444" cy="754173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Emotional_Responses"/>
          <p:cNvSpPr txBox="1"/>
          <p:nvPr/>
        </p:nvSpPr>
        <p:spPr>
          <a:xfrm>
            <a:off x="23067755" y="10833577"/>
            <a:ext cx="20823444" cy="761925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Brain_Function"/>
          <p:cNvSpPr txBox="1"/>
          <p:nvPr/>
        </p:nvSpPr>
        <p:spPr>
          <a:xfrm>
            <a:off x="23067755" y="18452831"/>
            <a:ext cx="20823444" cy="713477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Divine_Nature"/>
          <p:cNvSpPr txBox="1"/>
          <p:nvPr/>
        </p:nvSpPr>
        <p:spPr>
          <a:xfrm>
            <a:off x="0" y="25587610"/>
            <a:ext cx="22468545" cy="733078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Conclusion"/>
          <p:cNvSpPr txBox="1"/>
          <p:nvPr/>
        </p:nvSpPr>
        <p:spPr>
          <a:xfrm>
            <a:off x="22468545" y="25587610"/>
            <a:ext cx="21422654" cy="733078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The emotional perfection of Jesus.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Ursula Moestafa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84829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848299" cy="65551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was without sin, embodying a perfect balance between body, soul, and spirit.</a:t>
            </a:r>
          </a:p>
          <a:p>
            <a:pPr algn="l">
              <a:defRPr sz="4800"/>
            </a:pPr>
            <a:r>
              <a:rPr b="0" i="0"/>
              <a:t>•His actions reflected His spiritual life, love, and moral intentions.</a:t>
            </a:r>
          </a:p>
          <a:p>
            <a:pPr algn="l">
              <a:defRPr sz="4800"/>
            </a:pPr>
            <a:r>
              <a:rPr b="0" i="0"/>
              <a:t>•Approached others with warmth, compassion, and a gentle touch.</a:t>
            </a:r>
          </a:p>
        </p:txBody>
      </p:sp>
      <p:sp>
        <p:nvSpPr>
          <p:cNvPr id="15" name="p_Body_Language__t0"/>
          <p:cNvSpPr txBox="1"/>
          <p:nvPr/>
        </p:nvSpPr>
        <p:spPr>
          <a:xfrm>
            <a:off x="109728" y="11346636"/>
            <a:ext cx="2284829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Body Language</a:t>
            </a:r>
          </a:p>
        </p:txBody>
      </p:sp>
      <p:sp>
        <p:nvSpPr>
          <p:cNvPr id="16" name="p_Body_Language__t1"/>
          <p:cNvSpPr txBox="1"/>
          <p:nvPr/>
        </p:nvSpPr>
        <p:spPr>
          <a:xfrm>
            <a:off x="109728" y="12517068"/>
            <a:ext cx="22848299" cy="58029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body language reflected His sinless soul.</a:t>
            </a:r>
          </a:p>
          <a:p>
            <a:pPr algn="l">
              <a:defRPr sz="4800"/>
            </a:pPr>
            <a:r>
              <a:rPr b="0" i="0"/>
              <a:t>•Gestures and expressions conveyed deep emotions.</a:t>
            </a:r>
          </a:p>
          <a:p>
            <a:pPr algn="l">
              <a:defRPr sz="4800"/>
            </a:pPr>
            <a:r>
              <a:rPr b="0" i="0"/>
              <a:t>•Used metaphors and symbolic acts for teaching.</a:t>
            </a:r>
          </a:p>
          <a:p>
            <a:pPr algn="l">
              <a:defRPr sz="4800"/>
            </a:pPr>
            <a:r>
              <a:rPr b="0" i="0"/>
              <a:t>•Demonstrated perfect communication skills.</a:t>
            </a:r>
          </a:p>
        </p:txBody>
      </p:sp>
      <p:sp>
        <p:nvSpPr>
          <p:cNvPr id="17" name="p_Public_Speaking__t0"/>
          <p:cNvSpPr txBox="1"/>
          <p:nvPr/>
        </p:nvSpPr>
        <p:spPr>
          <a:xfrm>
            <a:off x="109728" y="18539481"/>
            <a:ext cx="2284829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Public Speaking</a:t>
            </a:r>
          </a:p>
        </p:txBody>
      </p:sp>
      <p:sp>
        <p:nvSpPr>
          <p:cNvPr id="18" name="p_Public_Speaking__t1"/>
          <p:cNvSpPr txBox="1"/>
          <p:nvPr/>
        </p:nvSpPr>
        <p:spPr>
          <a:xfrm>
            <a:off x="109728" y="19709913"/>
            <a:ext cx="22848299" cy="576796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was renowned for His exceptional public speaking skills.</a:t>
            </a:r>
          </a:p>
          <a:p>
            <a:pPr algn="l">
              <a:defRPr sz="4800"/>
            </a:pPr>
            <a:r>
              <a:rPr b="0" i="0"/>
              <a:t>•He captivated thousands with His words.</a:t>
            </a:r>
          </a:p>
          <a:p>
            <a:pPr algn="l">
              <a:defRPr sz="4800"/>
            </a:pPr>
            <a:r>
              <a:rPr b="0" i="0"/>
              <a:t>•Adapted His speeches to suit all listeners.</a:t>
            </a:r>
          </a:p>
          <a:p>
            <a:pPr algn="l">
              <a:defRPr sz="4800"/>
            </a:pPr>
            <a:r>
              <a:rPr b="0" i="0"/>
              <a:t>•Used various techniques to persuade, comfort, and teach.</a:t>
            </a:r>
          </a:p>
          <a:p>
            <a:pPr algn="l">
              <a:defRPr sz="4800"/>
            </a:pPr>
            <a:r>
              <a:rPr b="0" i="0"/>
              <a:t>•His speeches were extemporaneous yet impactful.</a:t>
            </a:r>
          </a:p>
          <a:p>
            <a:pPr algn="l">
              <a:defRPr sz="4800"/>
            </a:pPr>
            <a:r>
              <a:rPr b="0" i="0"/>
              <a:t>•Audiences were left amazed by His powerful delivery.</a:t>
            </a:r>
          </a:p>
        </p:txBody>
      </p:sp>
      <p:sp>
        <p:nvSpPr>
          <p:cNvPr id="19" name="p_Delicate_Soul__t0"/>
          <p:cNvSpPr txBox="1"/>
          <p:nvPr/>
        </p:nvSpPr>
        <p:spPr>
          <a:xfrm>
            <a:off x="23177483" y="3401568"/>
            <a:ext cx="2060398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Delicate Soul</a:t>
            </a:r>
          </a:p>
        </p:txBody>
      </p:sp>
      <p:sp>
        <p:nvSpPr>
          <p:cNvPr id="20" name="p_Delicate_Soul__t1"/>
          <p:cNvSpPr txBox="1"/>
          <p:nvPr/>
        </p:nvSpPr>
        <p:spPr>
          <a:xfrm>
            <a:off x="23177483" y="4572000"/>
            <a:ext cx="20603988" cy="615184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was deeply moved by the suffering of others.</a:t>
            </a:r>
          </a:p>
          <a:p>
            <a:pPr algn="l">
              <a:defRPr sz="4800"/>
            </a:pPr>
            <a:r>
              <a:rPr b="0" i="0"/>
              <a:t>•He wept at the death of Lazarus.</a:t>
            </a:r>
          </a:p>
          <a:p>
            <a:pPr algn="l">
              <a:defRPr sz="4800"/>
            </a:pPr>
            <a:r>
              <a:rPr b="0" i="0"/>
              <a:t>•His compassion extended to strangers and His own destiny.</a:t>
            </a:r>
          </a:p>
          <a:p>
            <a:pPr algn="l">
              <a:defRPr sz="4800"/>
            </a:pPr>
            <a:r>
              <a:rPr b="0" i="0"/>
              <a:t>•He showed profound emotional depth.</a:t>
            </a:r>
          </a:p>
        </p:txBody>
      </p:sp>
      <p:sp>
        <p:nvSpPr>
          <p:cNvPr id="21" name="p_Emotional_Responses__t0"/>
          <p:cNvSpPr txBox="1"/>
          <p:nvPr/>
        </p:nvSpPr>
        <p:spPr>
          <a:xfrm>
            <a:off x="23177483" y="10943305"/>
            <a:ext cx="2060398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Emotional Responses</a:t>
            </a:r>
          </a:p>
        </p:txBody>
      </p:sp>
      <p:sp>
        <p:nvSpPr>
          <p:cNvPr id="22" name="p_Emotional_Responses__t1"/>
          <p:cNvSpPr txBox="1"/>
          <p:nvPr/>
        </p:nvSpPr>
        <p:spPr>
          <a:xfrm>
            <a:off x="23177483" y="12113737"/>
            <a:ext cx="20603988" cy="62293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emotions were guided by His spirit.</a:t>
            </a:r>
          </a:p>
          <a:p>
            <a:pPr algn="l">
              <a:defRPr sz="4800"/>
            </a:pPr>
            <a:r>
              <a:rPr b="0" i="0"/>
              <a:t>•He perceived situations spiritually.</a:t>
            </a:r>
          </a:p>
          <a:p>
            <a:pPr algn="l">
              <a:defRPr sz="4800"/>
            </a:pPr>
            <a:r>
              <a:rPr b="0" i="0"/>
              <a:t>•His responses were compassionate and righteous.</a:t>
            </a:r>
          </a:p>
          <a:p>
            <a:pPr algn="l">
              <a:defRPr sz="4800"/>
            </a:pPr>
            <a:r>
              <a:rPr b="0" i="0"/>
              <a:t>•Perfect emotional control reflected His divine nature.</a:t>
            </a:r>
          </a:p>
        </p:txBody>
      </p:sp>
      <p:sp>
        <p:nvSpPr>
          <p:cNvPr id="23" name="p_Brain_Function__t0"/>
          <p:cNvSpPr txBox="1"/>
          <p:nvPr/>
        </p:nvSpPr>
        <p:spPr>
          <a:xfrm>
            <a:off x="23177483" y="18562559"/>
            <a:ext cx="2060398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Brain Function</a:t>
            </a:r>
          </a:p>
        </p:txBody>
      </p:sp>
      <p:sp>
        <p:nvSpPr>
          <p:cNvPr id="24" name="p_Brain_Function__t1"/>
          <p:cNvSpPr txBox="1"/>
          <p:nvPr/>
        </p:nvSpPr>
        <p:spPr>
          <a:xfrm>
            <a:off x="23177483" y="19732991"/>
            <a:ext cx="20603988" cy="574489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•The brain's control center manages emotional responses.</a:t>
            </a:r>
          </a:p>
          <a:p>
            <a:pPr algn="l">
              <a:defRPr sz="4800"/>
            </a:pPr>
            <a:r>
              <a:rPr b="0" i="0"/>
              <a:t>•Jesus exemplified perfect identity and emotional control.</a:t>
            </a:r>
          </a:p>
          <a:p>
            <a:pPr algn="l">
              <a:defRPr sz="4800"/>
            </a:pPr>
            <a:r>
              <a:rPr b="0" i="0"/>
              <a:t>•Maintained composure even during intense suffering.</a:t>
            </a:r>
          </a:p>
        </p:txBody>
      </p:sp>
      <p:sp>
        <p:nvSpPr>
          <p:cNvPr id="25" name="p_Divine_Nature__t0"/>
          <p:cNvSpPr txBox="1"/>
          <p:nvPr/>
        </p:nvSpPr>
        <p:spPr>
          <a:xfrm>
            <a:off x="109728" y="25697338"/>
            <a:ext cx="2224908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Divine Nature</a:t>
            </a:r>
          </a:p>
        </p:txBody>
      </p:sp>
      <p:sp>
        <p:nvSpPr>
          <p:cNvPr id="26" name="p_Divine_Nature__t1"/>
          <p:cNvSpPr txBox="1"/>
          <p:nvPr/>
        </p:nvSpPr>
        <p:spPr>
          <a:xfrm>
            <a:off x="109728" y="26867770"/>
            <a:ext cx="22249089" cy="59409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lived a sinless life, guided by the Holy Spirit.</a:t>
            </a:r>
          </a:p>
          <a:p>
            <a:pPr algn="l">
              <a:defRPr sz="4800"/>
            </a:pPr>
            <a:r>
              <a:rPr b="0" i="0"/>
              <a:t>•His life made Him a perfect offering and mediator.</a:t>
            </a:r>
          </a:p>
          <a:p>
            <a:pPr algn="l">
              <a:defRPr sz="4800"/>
            </a:pPr>
            <a:r>
              <a:rPr b="0" i="0"/>
              <a:t>•Believers are called to develop a divine nature.</a:t>
            </a:r>
          </a:p>
          <a:p>
            <a:pPr lvl="1" algn="l">
              <a:defRPr sz="4800"/>
            </a:pPr>
            <a:r>
              <a:rPr b="0" i="0"/>
              <a:t>◦Grow in faith, knowledge, self-control, perseverance, and love.</a:t>
            </a:r>
          </a:p>
        </p:txBody>
      </p:sp>
      <p:sp>
        <p:nvSpPr>
          <p:cNvPr id="27" name="p_Conclusion__t0"/>
          <p:cNvSpPr txBox="1"/>
          <p:nvPr/>
        </p:nvSpPr>
        <p:spPr>
          <a:xfrm>
            <a:off x="22578273" y="25697338"/>
            <a:ext cx="2120319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28" name="p_Conclusion__t1"/>
          <p:cNvSpPr txBox="1"/>
          <p:nvPr/>
        </p:nvSpPr>
        <p:spPr>
          <a:xfrm>
            <a:off x="22578273" y="26867770"/>
            <a:ext cx="21203198" cy="59409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 exemplifies perfect identity and emotional control.</a:t>
            </a:r>
          </a:p>
          <a:p>
            <a:pPr algn="l">
              <a:defRPr sz="4800"/>
            </a:pPr>
            <a:r>
              <a:rPr b="0" i="0"/>
              <a:t>•His teachings guide believers towards love and godliness.</a:t>
            </a:r>
          </a:p>
          <a:p>
            <a:pPr algn="l">
              <a:defRPr sz="4800"/>
            </a:pPr>
            <a:r>
              <a:rPr b="0" i="0"/>
              <a:t>•Following Jesus leads to eternal happiness.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