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3109306" cy="853005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Modernism_Reality"/>
          <p:cNvSpPr txBox="1"/>
          <p:nvPr/>
        </p:nvSpPr>
        <p:spPr>
          <a:xfrm>
            <a:off x="0" y="11821899"/>
            <a:ext cx="23109306" cy="736973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Consciousness_Reality"/>
          <p:cNvSpPr txBox="1"/>
          <p:nvPr/>
        </p:nvSpPr>
        <p:spPr>
          <a:xfrm>
            <a:off x="0" y="19191635"/>
            <a:ext cx="23109306" cy="700182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Virtual_Reality"/>
          <p:cNvSpPr txBox="1"/>
          <p:nvPr/>
        </p:nvSpPr>
        <p:spPr>
          <a:xfrm>
            <a:off x="23109306" y="3291840"/>
            <a:ext cx="20781893" cy="723525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N_L_P_"/>
          <p:cNvSpPr txBox="1"/>
          <p:nvPr/>
        </p:nvSpPr>
        <p:spPr>
          <a:xfrm>
            <a:off x="23109306" y="10527094"/>
            <a:ext cx="20781893" cy="754995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Christians_Reality"/>
          <p:cNvSpPr txBox="1"/>
          <p:nvPr/>
        </p:nvSpPr>
        <p:spPr>
          <a:xfrm>
            <a:off x="23109306" y="18077048"/>
            <a:ext cx="20781893" cy="811641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Dangers_of_VR"/>
          <p:cNvSpPr txBox="1"/>
          <p:nvPr/>
        </p:nvSpPr>
        <p:spPr>
          <a:xfrm>
            <a:off x="0" y="26193464"/>
            <a:ext cx="21824036" cy="672493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Christians_Virtual_Tempters"/>
          <p:cNvSpPr txBox="1"/>
          <p:nvPr/>
        </p:nvSpPr>
        <p:spPr>
          <a:xfrm>
            <a:off x="21824036" y="26193464"/>
            <a:ext cx="22067163" cy="672493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A Lecture on Virtuality: Opening for Unreality and the Occult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¹Interdenominational Workgroup 'Bijbel of New Age'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88985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889850" cy="714017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•Gerard Feller's work focuses on psychosomatic issues.</a:t>
            </a:r>
          </a:p>
          <a:p>
            <a:pPr algn="l">
              <a:defRPr sz="4800"/>
            </a:pPr>
            <a:r>
              <a:rPr b="0" i="0"/>
              <a:t>•Emphasizes a Biblical approach to diagnosing spiritual health.</a:t>
            </a:r>
          </a:p>
          <a:p>
            <a:pPr algn="l">
              <a:defRPr sz="4800"/>
            </a:pPr>
            <a:r>
              <a:rPr b="0" i="0"/>
              <a:t>•Addresses chronic complaints and traumas.</a:t>
            </a:r>
          </a:p>
          <a:p>
            <a:pPr algn="l">
              <a:defRPr sz="4800"/>
            </a:pPr>
            <a:r>
              <a:rPr b="0" i="0"/>
              <a:t>•Integrates pastoral therapy for balance.</a:t>
            </a:r>
          </a:p>
        </p:txBody>
      </p:sp>
      <p:sp>
        <p:nvSpPr>
          <p:cNvPr id="15" name="p_Modernism_Reality__t0"/>
          <p:cNvSpPr txBox="1"/>
          <p:nvPr/>
        </p:nvSpPr>
        <p:spPr>
          <a:xfrm>
            <a:off x="109728" y="11931627"/>
            <a:ext cx="2288985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Modernism &amp; Reality</a:t>
            </a:r>
          </a:p>
        </p:txBody>
      </p:sp>
      <p:sp>
        <p:nvSpPr>
          <p:cNvPr id="16" name="p_Modernism_Reality__t1"/>
          <p:cNvSpPr txBox="1"/>
          <p:nvPr/>
        </p:nvSpPr>
        <p:spPr>
          <a:xfrm>
            <a:off x="109728" y="13102059"/>
            <a:ext cx="22889850" cy="597984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•Modernism views reality as objective.</a:t>
            </a:r>
          </a:p>
          <a:p>
            <a:pPr algn="l">
              <a:defRPr sz="4800"/>
            </a:pPr>
            <a:r>
              <a:rPr b="0" i="0"/>
              <a:t>•Postmodernism sees truth as subjective.</a:t>
            </a:r>
          </a:p>
          <a:p>
            <a:pPr algn="l">
              <a:defRPr sz="4800"/>
            </a:pPr>
            <a:r>
              <a:rPr b="0" i="0"/>
              <a:t>•Feller critiques postmodernism's impact on the church.</a:t>
            </a:r>
          </a:p>
          <a:p>
            <a:pPr algn="l">
              <a:defRPr sz="4800"/>
            </a:pPr>
            <a:r>
              <a:rPr b="0" i="0"/>
              <a:t>•Emphasizes the need for Biblical reality.</a:t>
            </a:r>
          </a:p>
          <a:p>
            <a:pPr algn="l">
              <a:defRPr sz="4800"/>
            </a:pPr>
            <a:r>
              <a:rPr b="0" i="0"/>
              <a:t>•Warns against virtuality distorting perceptions of God and the world.</a:t>
            </a:r>
          </a:p>
        </p:txBody>
      </p:sp>
      <p:sp>
        <p:nvSpPr>
          <p:cNvPr id="17" name="p_Consciousness_Reality__t0"/>
          <p:cNvSpPr txBox="1"/>
          <p:nvPr/>
        </p:nvSpPr>
        <p:spPr>
          <a:xfrm>
            <a:off x="109728" y="19301363"/>
            <a:ext cx="2288985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Consciousness &amp; Reality</a:t>
            </a:r>
          </a:p>
        </p:txBody>
      </p:sp>
      <p:sp>
        <p:nvSpPr>
          <p:cNvPr id="18" name="p_Consciousness_Reality__t1"/>
          <p:cNvSpPr txBox="1"/>
          <p:nvPr/>
        </p:nvSpPr>
        <p:spPr>
          <a:xfrm>
            <a:off x="109728" y="20471795"/>
            <a:ext cx="22889850" cy="56119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•Initiation and hypnosis can alter consciousness.</a:t>
            </a:r>
          </a:p>
          <a:p>
            <a:pPr algn="l">
              <a:defRPr sz="4800"/>
            </a:pPr>
            <a:r>
              <a:rPr b="0" i="0"/>
              <a:t>•These techniques blur the line between reality and imagination.</a:t>
            </a:r>
          </a:p>
          <a:p>
            <a:pPr algn="l">
              <a:defRPr sz="4800"/>
            </a:pPr>
            <a:r>
              <a:rPr b="0" i="0"/>
              <a:t>•Manipulation of the will is a significant risk.</a:t>
            </a:r>
          </a:p>
          <a:p>
            <a:pPr algn="l">
              <a:defRPr sz="4800"/>
            </a:pPr>
            <a:r>
              <a:rPr b="0" i="0"/>
              <a:t>•Crossing into the collective unconsciousness is dangerous.</a:t>
            </a:r>
          </a:p>
          <a:p>
            <a:pPr algn="l">
              <a:defRPr sz="4800"/>
            </a:pPr>
            <a:r>
              <a:rPr b="0" i="0"/>
              <a:t>•Such crossings are linked to satanic influence.</a:t>
            </a:r>
          </a:p>
        </p:txBody>
      </p:sp>
      <p:sp>
        <p:nvSpPr>
          <p:cNvPr id="19" name="p_Virtual_Reality__t0"/>
          <p:cNvSpPr txBox="1"/>
          <p:nvPr/>
        </p:nvSpPr>
        <p:spPr>
          <a:xfrm>
            <a:off x="23219034" y="3401568"/>
            <a:ext cx="2056243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Virtual Reality</a:t>
            </a:r>
          </a:p>
        </p:txBody>
      </p:sp>
      <p:sp>
        <p:nvSpPr>
          <p:cNvPr id="20" name="p_Virtual_Reality__t1"/>
          <p:cNvSpPr txBox="1"/>
          <p:nvPr/>
        </p:nvSpPr>
        <p:spPr>
          <a:xfrm>
            <a:off x="23219034" y="4572000"/>
            <a:ext cx="20562437" cy="584536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•VR technology creates immersive digital environments.</a:t>
            </a:r>
          </a:p>
          <a:p>
            <a:pPr algn="l">
              <a:defRPr sz="4800"/>
            </a:pPr>
            <a:r>
              <a:rPr b="0" i="0"/>
              <a:t>•Blurs the line between reality and imagination.</a:t>
            </a:r>
          </a:p>
          <a:p>
            <a:pPr algn="l">
              <a:defRPr sz="4800"/>
            </a:pPr>
            <a:r>
              <a:rPr b="0" i="0"/>
              <a:t>•Feller warns of potential dangers of VR.</a:t>
            </a:r>
          </a:p>
          <a:p>
            <a:pPr lvl="1" algn="l">
              <a:defRPr sz="4800"/>
            </a:pPr>
            <a:r>
              <a:rPr b="0" i="0"/>
              <a:t>◦Identity crises and god-like temptations.</a:t>
            </a:r>
          </a:p>
          <a:p>
            <a:pPr lvl="1" algn="l">
              <a:defRPr sz="4800"/>
            </a:pPr>
            <a:r>
              <a:rPr b="0" i="0"/>
              <a:t>◦Departure from true God.</a:t>
            </a:r>
          </a:p>
        </p:txBody>
      </p:sp>
      <p:sp>
        <p:nvSpPr>
          <p:cNvPr id="21" name="p_N_L_P__t0"/>
          <p:cNvSpPr txBox="1"/>
          <p:nvPr/>
        </p:nvSpPr>
        <p:spPr>
          <a:xfrm>
            <a:off x="23219034" y="10636822"/>
            <a:ext cx="2056243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N.L.P.</a:t>
            </a:r>
          </a:p>
        </p:txBody>
      </p:sp>
      <p:sp>
        <p:nvSpPr>
          <p:cNvPr id="22" name="p_N_L_P__t1"/>
          <p:cNvSpPr txBox="1"/>
          <p:nvPr/>
        </p:nvSpPr>
        <p:spPr>
          <a:xfrm>
            <a:off x="23219034" y="11807254"/>
            <a:ext cx="20562437" cy="616006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•Neuro-linguistic programming (NLP) involves working with the unconscious mind.</a:t>
            </a:r>
          </a:p>
          <a:p>
            <a:pPr algn="l">
              <a:defRPr sz="4800"/>
            </a:pPr>
            <a:r>
              <a:rPr b="0" i="0"/>
              <a:t>•Critics highlight the risks of using trance and timeline-analysis.</a:t>
            </a:r>
          </a:p>
          <a:p>
            <a:pPr algn="l">
              <a:defRPr sz="4800"/>
            </a:pPr>
            <a:r>
              <a:rPr b="0" i="0"/>
              <a:t>•Feller warns against altering personal history through NLP techniques.</a:t>
            </a:r>
          </a:p>
          <a:p>
            <a:pPr algn="l">
              <a:defRPr sz="4800"/>
            </a:pPr>
            <a:r>
              <a:rPr b="0" i="0"/>
              <a:t>•NLP is compared to computer functions, cautioning against entering a virtual world.</a:t>
            </a:r>
          </a:p>
        </p:txBody>
      </p:sp>
      <p:sp>
        <p:nvSpPr>
          <p:cNvPr id="23" name="p_Christians_Reality__t0"/>
          <p:cNvSpPr txBox="1"/>
          <p:nvPr/>
        </p:nvSpPr>
        <p:spPr>
          <a:xfrm>
            <a:off x="23219034" y="18186776"/>
            <a:ext cx="2056243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Christians &amp; Reality</a:t>
            </a:r>
          </a:p>
        </p:txBody>
      </p:sp>
      <p:sp>
        <p:nvSpPr>
          <p:cNvPr id="24" name="p_Christians_Reality__t1"/>
          <p:cNvSpPr txBox="1"/>
          <p:nvPr/>
        </p:nvSpPr>
        <p:spPr>
          <a:xfrm>
            <a:off x="23219034" y="19357208"/>
            <a:ext cx="20562437" cy="672652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•Christians navigate both spiritual and worldly realities.</a:t>
            </a:r>
          </a:p>
          <a:p>
            <a:pPr algn="l">
              <a:defRPr sz="4800"/>
            </a:pPr>
            <a:r>
              <a:rPr b="0" i="0"/>
              <a:t>•This duality can cause tension and lead to escapism.</a:t>
            </a:r>
          </a:p>
          <a:p>
            <a:pPr algn="l">
              <a:defRPr sz="4800"/>
            </a:pPr>
            <a:r>
              <a:rPr b="0" i="0"/>
              <a:t>•Feller highlights inconsistencies between beliefs and imperfections.</a:t>
            </a:r>
          </a:p>
          <a:p>
            <a:pPr algn="l">
              <a:defRPr sz="4800"/>
            </a:pPr>
            <a:r>
              <a:rPr b="0" i="0"/>
              <a:t>•Emphasizes maintaining a Biblical balance.</a:t>
            </a:r>
          </a:p>
          <a:p>
            <a:pPr algn="l">
              <a:defRPr sz="4800"/>
            </a:pPr>
            <a:r>
              <a:rPr b="0" i="0"/>
              <a:t>•Avoid neglecting worldly responsibilities.</a:t>
            </a:r>
          </a:p>
        </p:txBody>
      </p:sp>
      <p:sp>
        <p:nvSpPr>
          <p:cNvPr id="25" name="p_Dangers_of_VR__t0"/>
          <p:cNvSpPr txBox="1"/>
          <p:nvPr/>
        </p:nvSpPr>
        <p:spPr>
          <a:xfrm>
            <a:off x="109728" y="26303192"/>
            <a:ext cx="2160458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Dangers of VR</a:t>
            </a:r>
          </a:p>
        </p:txBody>
      </p:sp>
      <p:sp>
        <p:nvSpPr>
          <p:cNvPr id="26" name="p_Dangers_of_VR__t1"/>
          <p:cNvSpPr txBox="1"/>
          <p:nvPr/>
        </p:nvSpPr>
        <p:spPr>
          <a:xfrm>
            <a:off x="109728" y="27473624"/>
            <a:ext cx="21604580" cy="533504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•VR technology can blur the line between self and the world.</a:t>
            </a:r>
          </a:p>
          <a:p>
            <a:pPr algn="l">
              <a:defRPr sz="4800"/>
            </a:pPr>
            <a:r>
              <a:rPr b="0" i="0"/>
              <a:t>•Potential for VR to cause delusion and identity crises.</a:t>
            </a:r>
          </a:p>
          <a:p>
            <a:pPr algn="l">
              <a:defRPr sz="4800"/>
            </a:pPr>
            <a:r>
              <a:rPr b="0" i="0"/>
              <a:t>•Growing concern about people living in delusion due to VR.</a:t>
            </a:r>
          </a:p>
        </p:txBody>
      </p:sp>
      <p:sp>
        <p:nvSpPr>
          <p:cNvPr id="27" name="p_Christians_Virtual_Tempters__t0"/>
          <p:cNvSpPr txBox="1"/>
          <p:nvPr/>
        </p:nvSpPr>
        <p:spPr>
          <a:xfrm>
            <a:off x="21933764" y="26303192"/>
            <a:ext cx="2184770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Christians &amp; Virtual Tempters</a:t>
            </a:r>
          </a:p>
        </p:txBody>
      </p:sp>
      <p:sp>
        <p:nvSpPr>
          <p:cNvPr id="28" name="p_Christians_Virtual_Tempters__t1"/>
          <p:cNvSpPr txBox="1"/>
          <p:nvPr/>
        </p:nvSpPr>
        <p:spPr>
          <a:xfrm>
            <a:off x="21933764" y="27473624"/>
            <a:ext cx="21847707" cy="533504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•Integrate earthly and spiritual realities.</a:t>
            </a:r>
          </a:p>
          <a:p>
            <a:pPr algn="l">
              <a:defRPr sz="4800"/>
            </a:pPr>
            <a:r>
              <a:rPr b="0" i="0"/>
              <a:t>•Live as testimonies of hope through Jesus Christ.</a:t>
            </a:r>
          </a:p>
          <a:p>
            <a:pPr algn="l">
              <a:defRPr sz="4800"/>
            </a:pPr>
            <a:r>
              <a:rPr b="0" i="0"/>
              <a:t>•Maintain identity in Christ and spiritual discernment.</a:t>
            </a:r>
          </a:p>
          <a:p>
            <a:pPr algn="l">
              <a:defRPr sz="4800"/>
            </a:pPr>
            <a:r>
              <a:rPr b="0" i="0"/>
              <a:t>•Stand strong in society without isolating.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