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2732727" cy="808264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Prayer_Purpose"/>
          <p:cNvSpPr txBox="1"/>
          <p:nvPr/>
        </p:nvSpPr>
        <p:spPr>
          <a:xfrm>
            <a:off x="0" y="11374487"/>
            <a:ext cx="22732727" cy="788972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Holy_Spirit"/>
          <p:cNvSpPr txBox="1"/>
          <p:nvPr/>
        </p:nvSpPr>
        <p:spPr>
          <a:xfrm>
            <a:off x="22732727" y="3291840"/>
            <a:ext cx="21158472" cy="777199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Prayer_Silence"/>
          <p:cNvSpPr txBox="1"/>
          <p:nvPr/>
        </p:nvSpPr>
        <p:spPr>
          <a:xfrm>
            <a:off x="22732727" y="11063838"/>
            <a:ext cx="21158472" cy="820037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Mind_Spirit"/>
          <p:cNvSpPr txBox="1"/>
          <p:nvPr/>
        </p:nvSpPr>
        <p:spPr>
          <a:xfrm>
            <a:off x="0" y="19264212"/>
            <a:ext cx="25065195" cy="656063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Quiet_Time_Tips"/>
          <p:cNvSpPr txBox="1"/>
          <p:nvPr/>
        </p:nvSpPr>
        <p:spPr>
          <a:xfrm>
            <a:off x="25065195" y="19264212"/>
            <a:ext cx="18826004" cy="656063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Christian_Life"/>
          <p:cNvSpPr txBox="1"/>
          <p:nvPr/>
        </p:nvSpPr>
        <p:spPr>
          <a:xfrm>
            <a:off x="0" y="25824848"/>
            <a:ext cx="23470650" cy="709355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onclusion"/>
          <p:cNvSpPr txBox="1"/>
          <p:nvPr/>
        </p:nvSpPr>
        <p:spPr>
          <a:xfrm>
            <a:off x="23470650" y="25824848"/>
            <a:ext cx="20420549" cy="709355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MEDITATION: WITH JESUS ONLY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Mariette Brotnov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51327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513271" cy="669275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•Modern life often feels rushed and high-tech.</a:t>
            </a:r>
          </a:p>
          <a:p>
            <a:pPr algn="l">
              <a:defRPr sz="4800"/>
            </a:pPr>
            <a:r>
              <a:rPr b="0" i="0"/>
              <a:t>•This leads to a materialistic worldview and fear.</a:t>
            </a:r>
          </a:p>
          <a:p>
            <a:pPr algn="l">
              <a:defRPr sz="4800"/>
            </a:pPr>
            <a:r>
              <a:rPr b="0" i="0"/>
              <a:t>•Christians struggle to find peace and rest.</a:t>
            </a:r>
          </a:p>
          <a:p>
            <a:pPr algn="l">
              <a:defRPr sz="4800"/>
            </a:pPr>
            <a:r>
              <a:rPr b="0" i="0"/>
              <a:t>•Prayer often becomes formulaic.</a:t>
            </a:r>
          </a:p>
          <a:p>
            <a:pPr algn="l">
              <a:defRPr sz="4800"/>
            </a:pPr>
            <a:r>
              <a:rPr b="0" i="0"/>
              <a:t>•True prayer involves inviting Jesus into our being.</a:t>
            </a:r>
          </a:p>
          <a:p>
            <a:pPr algn="l">
              <a:defRPr sz="4800"/>
            </a:pPr>
            <a:r>
              <a:rPr b="0" i="0"/>
              <a:t>•Meditative prayer allows the Holy Spirit to guide us.</a:t>
            </a:r>
          </a:p>
        </p:txBody>
      </p:sp>
      <p:sp>
        <p:nvSpPr>
          <p:cNvPr id="15" name="p_Prayer_Purpose__t0"/>
          <p:cNvSpPr txBox="1"/>
          <p:nvPr/>
        </p:nvSpPr>
        <p:spPr>
          <a:xfrm>
            <a:off x="109728" y="11484215"/>
            <a:ext cx="2251327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Prayer Purpose</a:t>
            </a:r>
          </a:p>
        </p:txBody>
      </p:sp>
      <p:sp>
        <p:nvSpPr>
          <p:cNvPr id="16" name="p_Prayer_Purpose__t1"/>
          <p:cNvSpPr txBox="1"/>
          <p:nvPr/>
        </p:nvSpPr>
        <p:spPr>
          <a:xfrm>
            <a:off x="109728" y="12654647"/>
            <a:ext cx="22513271" cy="649983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•Being born again reveals the life of the Son of God in us.</a:t>
            </a:r>
          </a:p>
          <a:p>
            <a:pPr algn="l">
              <a:defRPr sz="4800"/>
            </a:pPr>
            <a:r>
              <a:rPr b="0" i="0"/>
              <a:t>•Prayer's primary purpose is to know God, not to receive things.</a:t>
            </a:r>
          </a:p>
          <a:p>
            <a:pPr algn="l">
              <a:defRPr sz="4800"/>
            </a:pPr>
            <a:r>
              <a:rPr b="0" i="0"/>
              <a:t>•The Holy Spirit enables us to pray beyond our own expressions.</a:t>
            </a:r>
          </a:p>
          <a:p>
            <a:pPr algn="l">
              <a:defRPr sz="4800"/>
            </a:pPr>
            <a:r>
              <a:rPr b="0" i="0"/>
              <a:t>•Our body is a temple of the Holy Spirit, requiring unconditional surrender.</a:t>
            </a:r>
          </a:p>
          <a:p>
            <a:pPr algn="l">
              <a:defRPr sz="4800"/>
            </a:pPr>
            <a:r>
              <a:rPr b="0" i="0"/>
              <a:t>•Trust in God, not His blessings, maintaining faith even when blessings are withheld.</a:t>
            </a:r>
          </a:p>
        </p:txBody>
      </p:sp>
      <p:sp>
        <p:nvSpPr>
          <p:cNvPr id="17" name="p_Holy_Spirit__t0"/>
          <p:cNvSpPr txBox="1"/>
          <p:nvPr/>
        </p:nvSpPr>
        <p:spPr>
          <a:xfrm>
            <a:off x="22842455" y="3401568"/>
            <a:ext cx="2093901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Holy Spirit</a:t>
            </a:r>
          </a:p>
        </p:txBody>
      </p:sp>
      <p:sp>
        <p:nvSpPr>
          <p:cNvPr id="18" name="p_Holy_Spirit__t1"/>
          <p:cNvSpPr txBox="1"/>
          <p:nvPr/>
        </p:nvSpPr>
        <p:spPr>
          <a:xfrm>
            <a:off x="22842455" y="4572000"/>
            <a:ext cx="20939016" cy="63821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Holy Spirit resides within us as in a temple.</a:t>
            </a:r>
          </a:p>
          <a:p>
            <a:pPr algn="l">
              <a:defRPr sz="4800"/>
            </a:pPr>
            <a:r>
              <a:rPr b="0" i="0"/>
              <a:t>•It remodels and inhabits our spirit.</a:t>
            </a:r>
          </a:p>
          <a:p>
            <a:pPr algn="l">
              <a:defRPr sz="4800"/>
            </a:pPr>
            <a:r>
              <a:rPr b="0" i="0"/>
              <a:t>•The Spirit opposes the flesh and guides us internally.</a:t>
            </a:r>
          </a:p>
          <a:p>
            <a:pPr algn="l">
              <a:defRPr sz="4800"/>
            </a:pPr>
            <a:r>
              <a:rPr b="0" i="0"/>
              <a:t>•Listening to the soul in prayer can be harmful.</a:t>
            </a:r>
          </a:p>
          <a:p>
            <a:pPr algn="l">
              <a:defRPr sz="4800"/>
            </a:pPr>
            <a:r>
              <a:rPr b="0" i="0"/>
              <a:t>•True spiritual experiences come from the Holy Spirit within.</a:t>
            </a:r>
          </a:p>
          <a:p>
            <a:pPr algn="l">
              <a:defRPr sz="4800"/>
            </a:pPr>
            <a:r>
              <a:rPr b="0" i="0"/>
              <a:t>•Prayer should be directed to the Father with Jesus' guidance.</a:t>
            </a:r>
          </a:p>
        </p:txBody>
      </p:sp>
      <p:sp>
        <p:nvSpPr>
          <p:cNvPr id="19" name="p_Prayer_Silence__t0"/>
          <p:cNvSpPr txBox="1"/>
          <p:nvPr/>
        </p:nvSpPr>
        <p:spPr>
          <a:xfrm>
            <a:off x="22842455" y="11173566"/>
            <a:ext cx="2093901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Prayer &amp; Silence</a:t>
            </a:r>
          </a:p>
        </p:txBody>
      </p:sp>
      <p:sp>
        <p:nvSpPr>
          <p:cNvPr id="20" name="p_Prayer_Silence__t1"/>
          <p:cNvSpPr txBox="1"/>
          <p:nvPr/>
        </p:nvSpPr>
        <p:spPr>
          <a:xfrm>
            <a:off x="22842455" y="12343998"/>
            <a:ext cx="20939016" cy="681048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•Biblical meditation requires spiritual alertness and inner peace.</a:t>
            </a:r>
          </a:p>
          <a:p>
            <a:pPr algn="l">
              <a:defRPr sz="4800"/>
            </a:pPr>
            <a:r>
              <a:rPr b="0" i="0"/>
              <a:t>•Prayer focuses the will on Jesus and transforms us.</a:t>
            </a:r>
          </a:p>
          <a:p>
            <a:pPr algn="l">
              <a:defRPr sz="4800"/>
            </a:pPr>
            <a:r>
              <a:rPr b="0" i="0"/>
              <a:t>•Neglecting prayer is detrimental to spiritual life.</a:t>
            </a:r>
          </a:p>
        </p:txBody>
      </p:sp>
      <p:sp>
        <p:nvSpPr>
          <p:cNvPr id="21" name="p_Mind_Spirit__t0"/>
          <p:cNvSpPr txBox="1"/>
          <p:nvPr/>
        </p:nvSpPr>
        <p:spPr>
          <a:xfrm>
            <a:off x="109728" y="19373940"/>
            <a:ext cx="2484573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Mind &amp; Spirit</a:t>
            </a:r>
          </a:p>
        </p:txBody>
      </p:sp>
      <p:sp>
        <p:nvSpPr>
          <p:cNvPr id="22" name="p_Mind_Spirit__t1"/>
          <p:cNvSpPr txBox="1"/>
          <p:nvPr/>
        </p:nvSpPr>
        <p:spPr>
          <a:xfrm>
            <a:off x="109728" y="20544372"/>
            <a:ext cx="24845739" cy="51707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•Prayer involves an act of the spirit.</a:t>
            </a:r>
          </a:p>
          <a:p>
            <a:pPr algn="l">
              <a:defRPr sz="4800"/>
            </a:pPr>
            <a:r>
              <a:rPr b="0" i="0"/>
              <a:t>•Surrendering and opening to God is essential.</a:t>
            </a:r>
          </a:p>
          <a:p>
            <a:pPr algn="l">
              <a:defRPr sz="4800"/>
            </a:pPr>
            <a:r>
              <a:rPr b="0" i="0"/>
              <a:t>•The mind can mobilize the spirit in prayer.</a:t>
            </a:r>
          </a:p>
          <a:p>
            <a:pPr algn="l">
              <a:defRPr sz="4800"/>
            </a:pPr>
            <a:r>
              <a:rPr b="0" i="0"/>
              <a:t>•Perseverance helps the spirit rise.</a:t>
            </a:r>
          </a:p>
          <a:p>
            <a:pPr algn="l">
              <a:defRPr sz="4800"/>
            </a:pPr>
            <a:r>
              <a:rPr b="0" i="0"/>
              <a:t>•A balanced mind leads to meditative prayer.</a:t>
            </a:r>
          </a:p>
        </p:txBody>
      </p:sp>
      <p:sp>
        <p:nvSpPr>
          <p:cNvPr id="23" name="p_Quiet_Time_Tips__t0"/>
          <p:cNvSpPr txBox="1"/>
          <p:nvPr/>
        </p:nvSpPr>
        <p:spPr>
          <a:xfrm>
            <a:off x="25174923" y="19373940"/>
            <a:ext cx="1860654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Quiet Time Tips</a:t>
            </a:r>
          </a:p>
        </p:txBody>
      </p:sp>
      <p:sp>
        <p:nvSpPr>
          <p:cNvPr id="24" name="p_Quiet_Time_Tips__t1"/>
          <p:cNvSpPr txBox="1"/>
          <p:nvPr/>
        </p:nvSpPr>
        <p:spPr>
          <a:xfrm>
            <a:off x="25174923" y="20544372"/>
            <a:ext cx="18606548" cy="51707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•Set aside enough time for prayer.</a:t>
            </a:r>
          </a:p>
          <a:p>
            <a:pPr algn="l">
              <a:defRPr sz="4800"/>
            </a:pPr>
            <a:r>
              <a:rPr b="0" i="0"/>
              <a:t>•Dedicate time to Jesus.</a:t>
            </a:r>
          </a:p>
          <a:p>
            <a:pPr algn="l">
              <a:defRPr sz="4800"/>
            </a:pPr>
            <a:r>
              <a:rPr b="0" i="0"/>
              <a:t>•Relax and be receptive.</a:t>
            </a:r>
          </a:p>
          <a:p>
            <a:pPr algn="l">
              <a:defRPr sz="4800"/>
            </a:pPr>
            <a:r>
              <a:rPr b="0" i="0"/>
              <a:t>•Read the Bible.</a:t>
            </a:r>
          </a:p>
          <a:p>
            <a:pPr algn="l">
              <a:defRPr sz="4800"/>
            </a:pPr>
            <a:r>
              <a:rPr b="0" i="0"/>
              <a:t>•Reflect on your day.</a:t>
            </a:r>
          </a:p>
          <a:p>
            <a:pPr algn="l">
              <a:defRPr sz="4800"/>
            </a:pPr>
            <a:r>
              <a:rPr b="0" i="0"/>
              <a:t>•Consider your relationship with Jesus.</a:t>
            </a:r>
          </a:p>
          <a:p>
            <a:pPr algn="l">
              <a:defRPr sz="4800"/>
            </a:pPr>
            <a:r>
              <a:rPr b="0" i="0"/>
              <a:t>•Ask for guidance.</a:t>
            </a:r>
          </a:p>
          <a:p>
            <a:pPr algn="l">
              <a:defRPr sz="4800"/>
            </a:pPr>
            <a:r>
              <a:rPr b="0" i="0"/>
              <a:t>•Expect blessings.</a:t>
            </a:r>
          </a:p>
        </p:txBody>
      </p:sp>
      <p:sp>
        <p:nvSpPr>
          <p:cNvPr id="25" name="p_Christian_Life__t0"/>
          <p:cNvSpPr txBox="1"/>
          <p:nvPr/>
        </p:nvSpPr>
        <p:spPr>
          <a:xfrm>
            <a:off x="109728" y="25934576"/>
            <a:ext cx="2325119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Christian Life</a:t>
            </a:r>
          </a:p>
        </p:txBody>
      </p:sp>
      <p:sp>
        <p:nvSpPr>
          <p:cNvPr id="26" name="p_Christian_Life__t1"/>
          <p:cNvSpPr txBox="1"/>
          <p:nvPr/>
        </p:nvSpPr>
        <p:spPr>
          <a:xfrm>
            <a:off x="109728" y="27105008"/>
            <a:ext cx="23251194" cy="570366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•Errors of the spirit can lead to misguided actions.</a:t>
            </a:r>
          </a:p>
          <a:p>
            <a:pPr algn="l">
              <a:defRPr sz="4800"/>
            </a:pPr>
            <a:r>
              <a:rPr b="0" i="0"/>
              <a:t>•A strong inner man controls soul and body.</a:t>
            </a:r>
          </a:p>
          <a:p>
            <a:pPr algn="l">
              <a:defRPr sz="4800"/>
            </a:pPr>
            <a:r>
              <a:rPr b="0" i="0"/>
              <a:t>•Our spirit is the seat of new life, where the Holy Spirit works.</a:t>
            </a:r>
          </a:p>
          <a:p>
            <a:pPr algn="l">
              <a:defRPr sz="4800"/>
            </a:pPr>
            <a:r>
              <a:rPr b="0" i="0"/>
              <a:t>•It is crucial for our spirit to be in good condition.</a:t>
            </a:r>
          </a:p>
          <a:p>
            <a:pPr algn="l">
              <a:defRPr sz="4800"/>
            </a:pPr>
            <a:r>
              <a:rPr b="0" i="0"/>
              <a:t>•Characteristics of the spirit include contriteness, brokenness, humility, and joy.</a:t>
            </a:r>
          </a:p>
          <a:p>
            <a:pPr algn="l">
              <a:defRPr sz="4800"/>
            </a:pPr>
            <a:r>
              <a:rPr b="0" i="0"/>
              <a:t>•A strong spirit sustains us and enables unity with other believers.</a:t>
            </a:r>
          </a:p>
        </p:txBody>
      </p:sp>
      <p:sp>
        <p:nvSpPr>
          <p:cNvPr id="27" name="p_Conclusion__t0"/>
          <p:cNvSpPr txBox="1"/>
          <p:nvPr/>
        </p:nvSpPr>
        <p:spPr>
          <a:xfrm>
            <a:off x="23580378" y="25934576"/>
            <a:ext cx="2020109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28" name="p_Conclusion__t1"/>
          <p:cNvSpPr txBox="1"/>
          <p:nvPr/>
        </p:nvSpPr>
        <p:spPr>
          <a:xfrm>
            <a:off x="23580378" y="27105008"/>
            <a:ext cx="20201093" cy="570366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•Prayer should focus on Jesus, not just on pious words.</a:t>
            </a:r>
          </a:p>
          <a:p>
            <a:pPr algn="l">
              <a:defRPr sz="4800"/>
            </a:pPr>
            <a:r>
              <a:rPr b="0" i="0"/>
              <a:t>•Align prayer with God's will as revealed in Jesus Christ.</a:t>
            </a:r>
          </a:p>
          <a:p>
            <a:pPr algn="l">
              <a:defRPr sz="4800"/>
            </a:pPr>
            <a:r>
              <a:rPr b="0" i="0"/>
              <a:t>•Reflect both mountain top experiences and valley challenges in life.</a:t>
            </a:r>
          </a:p>
          <a:p>
            <a:pPr algn="l">
              <a:defRPr sz="4800"/>
            </a:pPr>
            <a:r>
              <a:rPr b="0" i="0"/>
              <a:t>•God chooses the foolish and weak to shame the wise and strong.</a:t>
            </a:r>
          </a:p>
          <a:p>
            <a:pPr algn="l">
              <a:defRPr sz="4800"/>
            </a:pPr>
            <a:r>
              <a:rPr b="0" i="0"/>
              <a:t>•No one may boast before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