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2599139" cy="938164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Superspirituality"/>
          <p:cNvSpPr txBox="1"/>
          <p:nvPr/>
        </p:nvSpPr>
        <p:spPr>
          <a:xfrm>
            <a:off x="0" y="12673487"/>
            <a:ext cx="22599139" cy="668896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Limited_Choice"/>
          <p:cNvSpPr txBox="1"/>
          <p:nvPr/>
        </p:nvSpPr>
        <p:spPr>
          <a:xfrm>
            <a:off x="0" y="19362448"/>
            <a:ext cx="22599139" cy="635515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Extreme_Spiritualizing"/>
          <p:cNvSpPr txBox="1"/>
          <p:nvPr/>
        </p:nvSpPr>
        <p:spPr>
          <a:xfrm>
            <a:off x="0" y="25717605"/>
            <a:ext cx="22599139" cy="720079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Performance_Principle"/>
          <p:cNvSpPr txBox="1"/>
          <p:nvPr/>
        </p:nvSpPr>
        <p:spPr>
          <a:xfrm>
            <a:off x="22599139" y="3291840"/>
            <a:ext cx="21292060" cy="738302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Idealistic_Concept"/>
          <p:cNvSpPr txBox="1"/>
          <p:nvPr/>
        </p:nvSpPr>
        <p:spPr>
          <a:xfrm>
            <a:off x="22599139" y="10674860"/>
            <a:ext cx="21292060" cy="828056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Troubled_Conscience"/>
          <p:cNvSpPr txBox="1"/>
          <p:nvPr/>
        </p:nvSpPr>
        <p:spPr>
          <a:xfrm>
            <a:off x="22599139" y="18955429"/>
            <a:ext cx="21292060" cy="691062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onclusion"/>
          <p:cNvSpPr txBox="1"/>
          <p:nvPr/>
        </p:nvSpPr>
        <p:spPr>
          <a:xfrm>
            <a:off x="22599139" y="25866055"/>
            <a:ext cx="21292060" cy="705234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Can Religion Make You Sick?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¹Promise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3796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379683" cy="799175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•Explores potential negative effects of Christian faith.</a:t>
            </a:r>
          </a:p>
          <a:p>
            <a:pPr algn="l">
              <a:defRPr sz="4800"/>
            </a:pPr>
            <a:r>
              <a:rPr b="0" i="0"/>
              <a:t>•Questions if faith can lead to illness or unhealthy dependence.</a:t>
            </a:r>
          </a:p>
          <a:p>
            <a:pPr algn="l">
              <a:defRPr sz="4800"/>
            </a:pPr>
            <a:r>
              <a:rPr b="0" i="0"/>
              <a:t>•Considers faith as a possible form of escapism from reality.</a:t>
            </a:r>
          </a:p>
          <a:p>
            <a:pPr algn="l">
              <a:defRPr sz="4800"/>
            </a:pPr>
            <a:r>
              <a:rPr b="0" i="0"/>
              <a:t>•Emphasizes distinguishing faith from religious dogma.</a:t>
            </a:r>
          </a:p>
          <a:p>
            <a:pPr algn="l">
              <a:defRPr sz="4800"/>
            </a:pPr>
            <a:r>
              <a:rPr b="0" i="0"/>
              <a:t>•Notes divergence of religious dogma from Biblical truth.</a:t>
            </a:r>
          </a:p>
        </p:txBody>
      </p:sp>
      <p:sp>
        <p:nvSpPr>
          <p:cNvPr id="15" name="p_Superspirituality__t0"/>
          <p:cNvSpPr txBox="1"/>
          <p:nvPr/>
        </p:nvSpPr>
        <p:spPr>
          <a:xfrm>
            <a:off x="109728" y="12783215"/>
            <a:ext cx="223796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Superspirituality</a:t>
            </a:r>
          </a:p>
        </p:txBody>
      </p:sp>
      <p:sp>
        <p:nvSpPr>
          <p:cNvPr id="16" name="p_Superspirituality__t1"/>
          <p:cNvSpPr txBox="1"/>
          <p:nvPr/>
        </p:nvSpPr>
        <p:spPr>
          <a:xfrm>
            <a:off x="109728" y="13953647"/>
            <a:ext cx="22379683" cy="529907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•Escaping into superspirituality can lead to disappointment.</a:t>
            </a:r>
          </a:p>
          <a:p>
            <a:pPr algn="l">
              <a:defRPr sz="4800"/>
            </a:pPr>
            <a:r>
              <a:rPr b="0" i="0"/>
              <a:t>•Superspirituality may result in a failure syndrome.</a:t>
            </a:r>
          </a:p>
          <a:p>
            <a:pPr algn="l">
              <a:defRPr sz="4800"/>
            </a:pPr>
            <a:r>
              <a:rPr b="0" i="0"/>
              <a:t>•Spirituality should not be used as a method of escape.</a:t>
            </a:r>
          </a:p>
          <a:p>
            <a:pPr algn="l">
              <a:defRPr sz="4800"/>
            </a:pPr>
            <a:r>
              <a:rPr b="0" i="0"/>
              <a:t>•True spirituality aligns with God's logical nature.</a:t>
            </a:r>
          </a:p>
        </p:txBody>
      </p:sp>
      <p:sp>
        <p:nvSpPr>
          <p:cNvPr id="17" name="p_Limited_Choice__t0"/>
          <p:cNvSpPr txBox="1"/>
          <p:nvPr/>
        </p:nvSpPr>
        <p:spPr>
          <a:xfrm>
            <a:off x="109728" y="19472176"/>
            <a:ext cx="223796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Limited Choice</a:t>
            </a:r>
          </a:p>
        </p:txBody>
      </p:sp>
      <p:sp>
        <p:nvSpPr>
          <p:cNvPr id="18" name="p_Limited_Choice__t1"/>
          <p:cNvSpPr txBox="1"/>
          <p:nvPr/>
        </p:nvSpPr>
        <p:spPr>
          <a:xfrm>
            <a:off x="109728" y="20642608"/>
            <a:ext cx="22379683" cy="496526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•Restricting freedom of choice can lead to illness.</a:t>
            </a:r>
          </a:p>
          <a:p>
            <a:pPr algn="l">
              <a:defRPr sz="4800"/>
            </a:pPr>
            <a:r>
              <a:rPr b="0" i="0"/>
              <a:t>•Believers should be encouraged towards maturity.</a:t>
            </a:r>
          </a:p>
          <a:p>
            <a:pPr algn="l">
              <a:defRPr sz="4800"/>
            </a:pPr>
            <a:r>
              <a:rPr b="0" i="0"/>
              <a:t>•Independence in decision-making is crucial.</a:t>
            </a:r>
          </a:p>
        </p:txBody>
      </p:sp>
      <p:sp>
        <p:nvSpPr>
          <p:cNvPr id="19" name="p_Extreme_Spiritualizing__t0"/>
          <p:cNvSpPr txBox="1"/>
          <p:nvPr/>
        </p:nvSpPr>
        <p:spPr>
          <a:xfrm>
            <a:off x="109728" y="25827333"/>
            <a:ext cx="223796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Extreme Spiritualizing</a:t>
            </a:r>
          </a:p>
        </p:txBody>
      </p:sp>
      <p:sp>
        <p:nvSpPr>
          <p:cNvPr id="20" name="p_Extreme_Spiritualizing__t1"/>
          <p:cNvSpPr txBox="1"/>
          <p:nvPr/>
        </p:nvSpPr>
        <p:spPr>
          <a:xfrm>
            <a:off x="109728" y="26997765"/>
            <a:ext cx="22379683" cy="581090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•Losing touch with reality can lead to extreme spirituality.</a:t>
            </a:r>
          </a:p>
          <a:p>
            <a:pPr algn="l">
              <a:defRPr sz="4800"/>
            </a:pPr>
            <a:r>
              <a:rPr b="0" i="0"/>
              <a:t>•Individuals may hide behind exaggerated spiritual claims.</a:t>
            </a:r>
          </a:p>
          <a:p>
            <a:pPr algn="l">
              <a:defRPr sz="4800"/>
            </a:pPr>
            <a:r>
              <a:rPr b="0" i="0"/>
              <a:t>•Such claims are often supported by church leadership.</a:t>
            </a:r>
          </a:p>
          <a:p>
            <a:pPr algn="l">
              <a:defRPr sz="4800"/>
            </a:pPr>
            <a:r>
              <a:rPr b="0" i="0"/>
              <a:t>•This can result in a fantasy-driven disorder.</a:t>
            </a:r>
          </a:p>
        </p:txBody>
      </p:sp>
      <p:sp>
        <p:nvSpPr>
          <p:cNvPr id="21" name="p_Performance_Principle__t0"/>
          <p:cNvSpPr txBox="1"/>
          <p:nvPr/>
        </p:nvSpPr>
        <p:spPr>
          <a:xfrm>
            <a:off x="22708867" y="3401568"/>
            <a:ext cx="210726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Performance Principle</a:t>
            </a:r>
          </a:p>
        </p:txBody>
      </p:sp>
      <p:sp>
        <p:nvSpPr>
          <p:cNvPr id="22" name="p_Performance_Principle__t1"/>
          <p:cNvSpPr txBox="1"/>
          <p:nvPr/>
        </p:nvSpPr>
        <p:spPr>
          <a:xfrm>
            <a:off x="22708867" y="4572000"/>
            <a:ext cx="21072604" cy="599313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•Dogmas focused on performance can lead to illness.</a:t>
            </a:r>
          </a:p>
          <a:p>
            <a:pPr algn="l">
              <a:defRPr sz="4800"/>
            </a:pPr>
            <a:r>
              <a:rPr b="0" i="0"/>
              <a:t>•The spiritual principle of grace should guide believers.</a:t>
            </a:r>
          </a:p>
          <a:p>
            <a:pPr algn="l">
              <a:defRPr sz="4800"/>
            </a:pPr>
            <a:r>
              <a:rPr b="0" i="0"/>
              <a:t>•Encourages a personal hunger for God's Word.</a:t>
            </a:r>
          </a:p>
          <a:p>
            <a:pPr algn="l">
              <a:defRPr sz="4800"/>
            </a:pPr>
            <a:r>
              <a:rPr b="0" i="0"/>
              <a:t>•Avoids rigid performance standards.</a:t>
            </a:r>
          </a:p>
        </p:txBody>
      </p:sp>
      <p:sp>
        <p:nvSpPr>
          <p:cNvPr id="23" name="p_Idealistic_Concept__t0"/>
          <p:cNvSpPr txBox="1"/>
          <p:nvPr/>
        </p:nvSpPr>
        <p:spPr>
          <a:xfrm>
            <a:off x="22708867" y="10784588"/>
            <a:ext cx="210726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Idealistic Concept</a:t>
            </a:r>
          </a:p>
        </p:txBody>
      </p:sp>
      <p:sp>
        <p:nvSpPr>
          <p:cNvPr id="24" name="p_Idealistic_Concept__t1"/>
          <p:cNvSpPr txBox="1"/>
          <p:nvPr/>
        </p:nvSpPr>
        <p:spPr>
          <a:xfrm>
            <a:off x="22708867" y="11955020"/>
            <a:ext cx="21072604" cy="689068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•Religious teachings often emphasize the ideal believer.</a:t>
            </a:r>
          </a:p>
          <a:p>
            <a:pPr algn="l">
              <a:defRPr sz="4800"/>
            </a:pPr>
            <a:r>
              <a:rPr b="0" i="0"/>
              <a:t>•Lack of practical guidance can lead to feelings of failure.</a:t>
            </a:r>
          </a:p>
          <a:p>
            <a:pPr algn="l">
              <a:defRPr sz="4800"/>
            </a:pPr>
            <a:r>
              <a:rPr b="0" i="0"/>
              <a:t>•This gap may cause depression and a distorted sense of sin consciousness.</a:t>
            </a:r>
          </a:p>
        </p:txBody>
      </p:sp>
      <p:sp>
        <p:nvSpPr>
          <p:cNvPr id="25" name="p_Troubled_Conscience__t0"/>
          <p:cNvSpPr txBox="1"/>
          <p:nvPr/>
        </p:nvSpPr>
        <p:spPr>
          <a:xfrm>
            <a:off x="22708867" y="19065157"/>
            <a:ext cx="210726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Troubled Conscience</a:t>
            </a:r>
          </a:p>
        </p:txBody>
      </p:sp>
      <p:sp>
        <p:nvSpPr>
          <p:cNvPr id="26" name="p_Troubled_Conscience__t1"/>
          <p:cNvSpPr txBox="1"/>
          <p:nvPr/>
        </p:nvSpPr>
        <p:spPr>
          <a:xfrm>
            <a:off x="22708867" y="20235589"/>
            <a:ext cx="21072604" cy="552073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•Ignoring emotions and conflicts in sermons can harm individuals.</a:t>
            </a:r>
          </a:p>
          <a:p>
            <a:pPr algn="l">
              <a:defRPr sz="4800"/>
            </a:pPr>
            <a:r>
              <a:rPr b="0" i="0"/>
              <a:t>•Superspirituality may temporarily solve problems.</a:t>
            </a:r>
          </a:p>
          <a:p>
            <a:pPr algn="l">
              <a:defRPr sz="4800"/>
            </a:pPr>
            <a:r>
              <a:rPr b="0" i="0"/>
              <a:t>•Ultimately leads to a destructive superiority complex.</a:t>
            </a:r>
          </a:p>
        </p:txBody>
      </p:sp>
      <p:sp>
        <p:nvSpPr>
          <p:cNvPr id="27" name="p_Conclusion__t0"/>
          <p:cNvSpPr txBox="1"/>
          <p:nvPr/>
        </p:nvSpPr>
        <p:spPr>
          <a:xfrm>
            <a:off x="22708867" y="25975783"/>
            <a:ext cx="210726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28" name="p_Conclusion__t1"/>
          <p:cNvSpPr txBox="1"/>
          <p:nvPr/>
        </p:nvSpPr>
        <p:spPr>
          <a:xfrm>
            <a:off x="22708867" y="27146215"/>
            <a:ext cx="21072604" cy="56624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•Situations can lead to physical or psychological illness.</a:t>
            </a:r>
          </a:p>
          <a:p>
            <a:pPr algn="l">
              <a:defRPr sz="4800"/>
            </a:pPr>
            <a:r>
              <a:rPr b="0" i="0"/>
              <a:t>•Negative impacts extend to individuals and Christianity.</a:t>
            </a:r>
          </a:p>
          <a:p>
            <a:pPr algn="l">
              <a:defRPr sz="4800"/>
            </a:pPr>
            <a:r>
              <a:rPr b="0" i="0"/>
              <a:t>•Avoiding pitfalls is crucial for honoring the Lord.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